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8"/>
    <p:restoredTop sz="94629"/>
  </p:normalViewPr>
  <p:slideViewPr>
    <p:cSldViewPr snapToGrid="0">
      <p:cViewPr varScale="1">
        <p:scale>
          <a:sx n="77" d="100"/>
          <a:sy n="77" d="100"/>
        </p:scale>
        <p:origin x="14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7D624CF-C80E-FEBF-426F-04D62F45474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90525" y="1819275"/>
            <a:ext cx="2962275" cy="4295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F7912D6-3CEE-8EF4-50AB-9F80459FBC6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933825" y="1905000"/>
            <a:ext cx="7981950" cy="4295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779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190DC16-9063-0FC0-7419-FE2B898ED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0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1">
            <a:extLst>
              <a:ext uri="{FF2B5EF4-FFF2-40B4-BE49-F238E27FC236}">
                <a16:creationId xmlns:a16="http://schemas.microsoft.com/office/drawing/2014/main" id="{6459FE41-B815-7E37-8F5C-E5336B2CEF46}"/>
              </a:ext>
            </a:extLst>
          </p:cNvPr>
          <p:cNvSpPr txBox="1"/>
          <p:nvPr/>
        </p:nvSpPr>
        <p:spPr>
          <a:xfrm>
            <a:off x="2178691" y="230137"/>
            <a:ext cx="9490362" cy="1025626"/>
          </a:xfrm>
          <a:prstGeom prst="rect">
            <a:avLst/>
          </a:prstGeom>
        </p:spPr>
        <p:txBody>
          <a:bodyPr lIns="85344" tIns="42672" rIns="85344" bIns="42672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3880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Arial" panose="020B0604020202020204" pitchFamily="34" charset="0"/>
              </a:rPr>
              <a:t>Enter Your Title</a:t>
            </a:r>
          </a:p>
          <a:p>
            <a:pPr marL="0" marR="0" lvl="0" indent="0" algn="ctr" defTabSz="43880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Add Author Names and Information</a:t>
            </a:r>
          </a:p>
          <a:p>
            <a:pPr marL="0" marR="0" lvl="0" indent="0" algn="ctr" defTabSz="43880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Include University or Department Names if Needed</a:t>
            </a:r>
          </a:p>
          <a:p>
            <a:pPr marL="0" marR="0" lvl="0" indent="0" algn="ctr" defTabSz="43880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cs typeface="Arial" panose="020B0604020202020204" pitchFamily="34" charset="0"/>
            </a:endParaRPr>
          </a:p>
          <a:p>
            <a:pPr marL="0" marR="0" lvl="0" indent="0" algn="ctr" defTabSz="43880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FDC688-4CFC-0C54-7B97-93222010F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228" y="1602138"/>
            <a:ext cx="2845511" cy="195401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313521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Introduction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9B0496-6B3D-2A13-3CCF-3252695DA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76" y="1602138"/>
            <a:ext cx="2845508" cy="195400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</a:ln>
        </p:spPr>
        <p:txBody>
          <a:bodyPr wrap="none" lIns="182880" tIns="50400" rIns="182880" bIns="45709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313521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Results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5CE7B4-2F7C-F74E-B931-D0C8389D7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2771" y="1602138"/>
            <a:ext cx="2845508" cy="195400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</a:ln>
        </p:spPr>
        <p:txBody>
          <a:bodyPr wrap="none" lIns="182880" tIns="50400" rIns="182880" bIns="45709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313521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Discussion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02A53C-23AE-71E0-1194-7118DABC3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3065" y="1602138"/>
            <a:ext cx="2845506" cy="219866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</a:ln>
        </p:spPr>
        <p:txBody>
          <a:bodyPr wrap="none" lIns="182880" tIns="50400" rIns="182880" bIns="50400" anchor="ctr" anchorCtr="0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3135215"/>
            <a:r>
              <a:rPr lang="en-US" sz="1400" dirty="0">
                <a:solidFill>
                  <a:prstClr val="white"/>
                </a:solidFill>
                <a:effectLst/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Conclusion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4035D3-9261-F2A2-BDA4-0783214B3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3065" y="4382066"/>
            <a:ext cx="2845500" cy="195401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</a:ln>
        </p:spPr>
        <p:txBody>
          <a:bodyPr wrap="none" lIns="182880" tIns="48768" rIns="182880" bIns="50400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3135215"/>
            <a:r>
              <a:rPr lang="en-US" sz="1400" dirty="0">
                <a:solidFill>
                  <a:prstClr val="white"/>
                </a:solidFill>
                <a:effectLst/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References</a:t>
            </a:r>
          </a:p>
        </p:txBody>
      </p:sp>
      <p:cxnSp>
        <p:nvCxnSpPr>
          <p:cNvPr id="10" name="Connecteur droit 2">
            <a:extLst>
              <a:ext uri="{FF2B5EF4-FFF2-40B4-BE49-F238E27FC236}">
                <a16:creationId xmlns:a16="http://schemas.microsoft.com/office/drawing/2014/main" id="{2B829410-5D5B-4C4D-0ECE-6528A75C6AF0}"/>
              </a:ext>
            </a:extLst>
          </p:cNvPr>
          <p:cNvCxnSpPr>
            <a:cxnSpLocks/>
          </p:cNvCxnSpPr>
          <p:nvPr/>
        </p:nvCxnSpPr>
        <p:spPr>
          <a:xfrm>
            <a:off x="3133507" y="1895196"/>
            <a:ext cx="0" cy="470015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3">
            <a:extLst>
              <a:ext uri="{FF2B5EF4-FFF2-40B4-BE49-F238E27FC236}">
                <a16:creationId xmlns:a16="http://schemas.microsoft.com/office/drawing/2014/main" id="{EB1A2DD7-A515-48DD-D8C8-16405B2B2FB1}"/>
              </a:ext>
            </a:extLst>
          </p:cNvPr>
          <p:cNvCxnSpPr>
            <a:cxnSpLocks/>
          </p:cNvCxnSpPr>
          <p:nvPr/>
        </p:nvCxnSpPr>
        <p:spPr>
          <a:xfrm>
            <a:off x="6126292" y="1869180"/>
            <a:ext cx="0" cy="47261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4">
            <a:extLst>
              <a:ext uri="{FF2B5EF4-FFF2-40B4-BE49-F238E27FC236}">
                <a16:creationId xmlns:a16="http://schemas.microsoft.com/office/drawing/2014/main" id="{36CE8261-351F-5B72-C57D-142C2651A413}"/>
              </a:ext>
            </a:extLst>
          </p:cNvPr>
          <p:cNvCxnSpPr>
            <a:cxnSpLocks/>
          </p:cNvCxnSpPr>
          <p:nvPr/>
        </p:nvCxnSpPr>
        <p:spPr>
          <a:xfrm>
            <a:off x="9148016" y="1895196"/>
            <a:ext cx="0" cy="470015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DDA6C8F-0EB0-F807-3741-0D4C359CA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72" y="4382066"/>
            <a:ext cx="2845511" cy="195401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3135215"/>
            <a:r>
              <a:rPr lang="en-US" sz="1400" dirty="0">
                <a:solidFill>
                  <a:prstClr val="white"/>
                </a:solidFill>
                <a:effectLst/>
                <a:latin typeface="+mj-lt"/>
                <a:ea typeface="Menlo" panose="020B0609030804020204" pitchFamily="49" charset="0"/>
                <a:cs typeface="Menlo" panose="020B0609030804020204" pitchFamily="49" charset="0"/>
              </a:rPr>
              <a:t>Methodology</a:t>
            </a:r>
          </a:p>
        </p:txBody>
      </p:sp>
      <p:sp>
        <p:nvSpPr>
          <p:cNvPr id="14" name="ZoneTexte 5">
            <a:extLst>
              <a:ext uri="{FF2B5EF4-FFF2-40B4-BE49-F238E27FC236}">
                <a16:creationId xmlns:a16="http://schemas.microsoft.com/office/drawing/2014/main" id="{F3567CAC-4FA7-BB14-772F-C55CB5FC9755}"/>
              </a:ext>
            </a:extLst>
          </p:cNvPr>
          <p:cNvSpPr txBox="1"/>
          <p:nvPr/>
        </p:nvSpPr>
        <p:spPr>
          <a:xfrm>
            <a:off x="3176030" y="1869180"/>
            <a:ext cx="2845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70376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5" name="ZoneTexte 8">
            <a:extLst>
              <a:ext uri="{FF2B5EF4-FFF2-40B4-BE49-F238E27FC236}">
                <a16:creationId xmlns:a16="http://schemas.microsoft.com/office/drawing/2014/main" id="{304B7097-DEEB-8586-ADB6-087D76BFC6F5}"/>
              </a:ext>
            </a:extLst>
          </p:cNvPr>
          <p:cNvSpPr txBox="1"/>
          <p:nvPr/>
        </p:nvSpPr>
        <p:spPr>
          <a:xfrm>
            <a:off x="6185265" y="1895196"/>
            <a:ext cx="2845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70376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Add your information to this section.</a:t>
            </a:r>
          </a:p>
        </p:txBody>
      </p:sp>
      <p:sp>
        <p:nvSpPr>
          <p:cNvPr id="16" name="ZoneTexte 9">
            <a:extLst>
              <a:ext uri="{FF2B5EF4-FFF2-40B4-BE49-F238E27FC236}">
                <a16:creationId xmlns:a16="http://schemas.microsoft.com/office/drawing/2014/main" id="{D2CB662A-E377-0061-215E-F082E62AA2FE}"/>
              </a:ext>
            </a:extLst>
          </p:cNvPr>
          <p:cNvSpPr txBox="1"/>
          <p:nvPr/>
        </p:nvSpPr>
        <p:spPr>
          <a:xfrm>
            <a:off x="9206988" y="1911927"/>
            <a:ext cx="2845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Add your information to this section.</a:t>
            </a:r>
          </a:p>
          <a:p>
            <a:endParaRPr lang="fr-FR" b="1" dirty="0">
              <a:latin typeface="+mj-lt"/>
            </a:endParaRPr>
          </a:p>
        </p:txBody>
      </p:sp>
      <p:sp>
        <p:nvSpPr>
          <p:cNvPr id="17" name="ZoneTexte 10">
            <a:extLst>
              <a:ext uri="{FF2B5EF4-FFF2-40B4-BE49-F238E27FC236}">
                <a16:creationId xmlns:a16="http://schemas.microsoft.com/office/drawing/2014/main" id="{1C725078-0689-76E1-6D47-B59EBC2BB345}"/>
              </a:ext>
            </a:extLst>
          </p:cNvPr>
          <p:cNvSpPr txBox="1"/>
          <p:nvPr/>
        </p:nvSpPr>
        <p:spPr>
          <a:xfrm>
            <a:off x="151332" y="4577467"/>
            <a:ext cx="2845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70376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Add your information</a:t>
            </a:r>
            <a:r>
              <a:rPr lang="en-US" sz="1000" dirty="0">
                <a:solidFill>
                  <a:prstClr val="black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images to this section.</a:t>
            </a:r>
          </a:p>
        </p:txBody>
      </p:sp>
      <p:sp>
        <p:nvSpPr>
          <p:cNvPr id="18" name="ZoneTexte 11">
            <a:extLst>
              <a:ext uri="{FF2B5EF4-FFF2-40B4-BE49-F238E27FC236}">
                <a16:creationId xmlns:a16="http://schemas.microsoft.com/office/drawing/2014/main" id="{30699EA2-5E2F-499A-C3C8-55CBD37FF3A6}"/>
              </a:ext>
            </a:extLst>
          </p:cNvPr>
          <p:cNvSpPr txBox="1"/>
          <p:nvPr/>
        </p:nvSpPr>
        <p:spPr>
          <a:xfrm>
            <a:off x="9233065" y="4635886"/>
            <a:ext cx="2845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70376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Add your information to this section.</a:t>
            </a:r>
          </a:p>
        </p:txBody>
      </p:sp>
      <p:sp>
        <p:nvSpPr>
          <p:cNvPr id="19" name="ZoneTexte 13">
            <a:extLst>
              <a:ext uri="{FF2B5EF4-FFF2-40B4-BE49-F238E27FC236}">
                <a16:creationId xmlns:a16="http://schemas.microsoft.com/office/drawing/2014/main" id="{ECC285F7-1E54-231C-1404-4395DCE1482F}"/>
              </a:ext>
            </a:extLst>
          </p:cNvPr>
          <p:cNvSpPr txBox="1"/>
          <p:nvPr/>
        </p:nvSpPr>
        <p:spPr>
          <a:xfrm>
            <a:off x="230228" y="1911927"/>
            <a:ext cx="2845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70376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Add your information</a:t>
            </a:r>
            <a:r>
              <a:rPr lang="en-US" sz="1000" dirty="0">
                <a:solidFill>
                  <a:prstClr val="black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to this section.</a:t>
            </a:r>
          </a:p>
        </p:txBody>
      </p:sp>
    </p:spTree>
    <p:extLst>
      <p:ext uri="{BB962C8B-B14F-4D97-AF65-F5344CB8AC3E}">
        <p14:creationId xmlns:p14="http://schemas.microsoft.com/office/powerpoint/2010/main" val="1243162946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updat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ster update" id="{BD65F72D-86CD-4BDA-9425-3FD7A985156D}" vid="{DF2C6BF4-78C4-43EB-9922-1A9BB53F42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 update</Template>
  <TotalTime>40</TotalTime>
  <Words>69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poster update</vt:lpstr>
      <vt:lpstr>PowerPoint Presentation</vt:lpstr>
    </vt:vector>
  </TitlesOfParts>
  <Manager/>
  <Company>KKU OHSWA Thailand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APOSHO38 temp</dc:title>
  <dc:subject/>
  <dc:creator>Dr. Sunisa Chaiklieng</dc:creator>
  <cp:keywords/>
  <dc:description/>
  <cp:lastModifiedBy>Dheera Phong-anant</cp:lastModifiedBy>
  <cp:revision>6</cp:revision>
  <dcterms:created xsi:type="dcterms:W3CDTF">2024-10-26T02:32:12Z</dcterms:created>
  <dcterms:modified xsi:type="dcterms:W3CDTF">2024-11-02T03:36:41Z</dcterms:modified>
  <cp:category/>
</cp:coreProperties>
</file>